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63" r:id="rId5"/>
    <p:sldId id="256" r:id="rId6"/>
    <p:sldId id="262" r:id="rId7"/>
    <p:sldId id="259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5" r:id="rId18"/>
    <p:sldId id="276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5573F0-7A65-724F-AE4E-99248D8FA5E3}" v="147" dt="2024-11-08T20:22:48.1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/>
    <p:restoredTop sz="94719"/>
  </p:normalViewPr>
  <p:slideViewPr>
    <p:cSldViewPr snapToGrid="0">
      <p:cViewPr varScale="1">
        <p:scale>
          <a:sx n="152" d="100"/>
          <a:sy n="152" d="100"/>
        </p:scale>
        <p:origin x="10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age, Samuel-Elie" userId="ec750f86-30ea-4c2a-ab6d-ef8adef21283" providerId="ADAL" clId="{445573F0-7A65-724F-AE4E-99248D8FA5E3}"/>
    <pc:docChg chg="undo custSel addSld delSld modSld">
      <pc:chgData name="Lesage, Samuel-Elie" userId="ec750f86-30ea-4c2a-ab6d-ef8adef21283" providerId="ADAL" clId="{445573F0-7A65-724F-AE4E-99248D8FA5E3}" dt="2024-11-08T20:31:33.044" v="4276" actId="20577"/>
      <pc:docMkLst>
        <pc:docMk/>
      </pc:docMkLst>
      <pc:sldChg chg="modSp mod">
        <pc:chgData name="Lesage, Samuel-Elie" userId="ec750f86-30ea-4c2a-ab6d-ef8adef21283" providerId="ADAL" clId="{445573F0-7A65-724F-AE4E-99248D8FA5E3}" dt="2024-11-08T19:53:56.091" v="115" actId="1076"/>
        <pc:sldMkLst>
          <pc:docMk/>
          <pc:sldMk cId="1690605170" sldId="256"/>
        </pc:sldMkLst>
        <pc:spChg chg="mod">
          <ac:chgData name="Lesage, Samuel-Elie" userId="ec750f86-30ea-4c2a-ab6d-ef8adef21283" providerId="ADAL" clId="{445573F0-7A65-724F-AE4E-99248D8FA5E3}" dt="2024-11-08T19:53:56.091" v="115" actId="1076"/>
          <ac:spMkLst>
            <pc:docMk/>
            <pc:sldMk cId="1690605170" sldId="256"/>
            <ac:spMk id="8" creationId="{9B7506CF-CDE8-0D7B-6BF9-DAF35B74FCDB}"/>
          </ac:spMkLst>
        </pc:spChg>
        <pc:spChg chg="mod">
          <ac:chgData name="Lesage, Samuel-Elie" userId="ec750f86-30ea-4c2a-ab6d-ef8adef21283" providerId="ADAL" clId="{445573F0-7A65-724F-AE4E-99248D8FA5E3}" dt="2024-11-08T19:53:49.281" v="112" actId="5793"/>
          <ac:spMkLst>
            <pc:docMk/>
            <pc:sldMk cId="1690605170" sldId="256"/>
            <ac:spMk id="9" creationId="{38266979-23D5-26C1-D130-EAF46B671706}"/>
          </ac:spMkLst>
        </pc:spChg>
        <pc:picChg chg="mod">
          <ac:chgData name="Lesage, Samuel-Elie" userId="ec750f86-30ea-4c2a-ab6d-ef8adef21283" providerId="ADAL" clId="{445573F0-7A65-724F-AE4E-99248D8FA5E3}" dt="2024-11-08T19:53:52.880" v="114" actId="1076"/>
          <ac:picMkLst>
            <pc:docMk/>
            <pc:sldMk cId="1690605170" sldId="256"/>
            <ac:picMk id="15" creationId="{2A1A9F4C-4D83-3010-D6BD-8E535E38B5F7}"/>
          </ac:picMkLst>
        </pc:picChg>
      </pc:sldChg>
      <pc:sldChg chg="modSp mod chgLayout">
        <pc:chgData name="Lesage, Samuel-Elie" userId="ec750f86-30ea-4c2a-ab6d-ef8adef21283" providerId="ADAL" clId="{445573F0-7A65-724F-AE4E-99248D8FA5E3}" dt="2024-11-08T20:17:43.413" v="3201" actId="20577"/>
        <pc:sldMkLst>
          <pc:docMk/>
          <pc:sldMk cId="3553149403" sldId="259"/>
        </pc:sldMkLst>
        <pc:spChg chg="mod ord">
          <ac:chgData name="Lesage, Samuel-Elie" userId="ec750f86-30ea-4c2a-ab6d-ef8adef21283" providerId="ADAL" clId="{445573F0-7A65-724F-AE4E-99248D8FA5E3}" dt="2024-11-08T19:54:58.918" v="236" actId="700"/>
          <ac:spMkLst>
            <pc:docMk/>
            <pc:sldMk cId="3553149403" sldId="259"/>
            <ac:spMk id="2" creationId="{35CB140D-9C5E-BAC6-C7E4-E2127332BB56}"/>
          </ac:spMkLst>
        </pc:spChg>
        <pc:spChg chg="mod ord">
          <ac:chgData name="Lesage, Samuel-Elie" userId="ec750f86-30ea-4c2a-ab6d-ef8adef21283" providerId="ADAL" clId="{445573F0-7A65-724F-AE4E-99248D8FA5E3}" dt="2024-11-08T20:17:43.413" v="3201" actId="20577"/>
          <ac:spMkLst>
            <pc:docMk/>
            <pc:sldMk cId="3553149403" sldId="259"/>
            <ac:spMk id="8" creationId="{AB85AFD7-8CDB-2B32-EF94-42CD5CE40203}"/>
          </ac:spMkLst>
        </pc:spChg>
      </pc:sldChg>
      <pc:sldChg chg="modSp mod">
        <pc:chgData name="Lesage, Samuel-Elie" userId="ec750f86-30ea-4c2a-ab6d-ef8adef21283" providerId="ADAL" clId="{445573F0-7A65-724F-AE4E-99248D8FA5E3}" dt="2024-11-08T19:54:13.627" v="148" actId="20577"/>
        <pc:sldMkLst>
          <pc:docMk/>
          <pc:sldMk cId="4037961450" sldId="262"/>
        </pc:sldMkLst>
        <pc:spChg chg="mod">
          <ac:chgData name="Lesage, Samuel-Elie" userId="ec750f86-30ea-4c2a-ab6d-ef8adef21283" providerId="ADAL" clId="{445573F0-7A65-724F-AE4E-99248D8FA5E3}" dt="2024-11-08T19:54:13.627" v="148" actId="20577"/>
          <ac:spMkLst>
            <pc:docMk/>
            <pc:sldMk cId="4037961450" sldId="262"/>
            <ac:spMk id="2" creationId="{A0F93AD9-299C-A762-C791-672B7831A4CD}"/>
          </ac:spMkLst>
        </pc:spChg>
      </pc:sldChg>
      <pc:sldChg chg="modSp mod">
        <pc:chgData name="Lesage, Samuel-Elie" userId="ec750f86-30ea-4c2a-ab6d-ef8adef21283" providerId="ADAL" clId="{445573F0-7A65-724F-AE4E-99248D8FA5E3}" dt="2024-11-08T19:53:08.107" v="1" actId="1076"/>
        <pc:sldMkLst>
          <pc:docMk/>
          <pc:sldMk cId="2616571598" sldId="263"/>
        </pc:sldMkLst>
        <pc:picChg chg="mod">
          <ac:chgData name="Lesage, Samuel-Elie" userId="ec750f86-30ea-4c2a-ab6d-ef8adef21283" providerId="ADAL" clId="{445573F0-7A65-724F-AE4E-99248D8FA5E3}" dt="2024-11-08T19:53:08.107" v="1" actId="1076"/>
          <ac:picMkLst>
            <pc:docMk/>
            <pc:sldMk cId="2616571598" sldId="263"/>
            <ac:picMk id="3" creationId="{0F40CF59-C70C-52F8-7085-24D2EF0843C1}"/>
          </ac:picMkLst>
        </pc:picChg>
      </pc:sldChg>
      <pc:sldChg chg="new del">
        <pc:chgData name="Lesage, Samuel-Elie" userId="ec750f86-30ea-4c2a-ab6d-ef8adef21283" providerId="ADAL" clId="{445573F0-7A65-724F-AE4E-99248D8FA5E3}" dt="2024-11-08T19:54:52.917" v="235" actId="680"/>
        <pc:sldMkLst>
          <pc:docMk/>
          <pc:sldMk cId="289516360" sldId="264"/>
        </pc:sldMkLst>
      </pc:sldChg>
      <pc:sldChg chg="modSp add mod">
        <pc:chgData name="Lesage, Samuel-Elie" userId="ec750f86-30ea-4c2a-ab6d-ef8adef21283" providerId="ADAL" clId="{445573F0-7A65-724F-AE4E-99248D8FA5E3}" dt="2024-11-08T20:17:50.490" v="3203" actId="5793"/>
        <pc:sldMkLst>
          <pc:docMk/>
          <pc:sldMk cId="1291365682" sldId="264"/>
        </pc:sldMkLst>
        <pc:spChg chg="mod">
          <ac:chgData name="Lesage, Samuel-Elie" userId="ec750f86-30ea-4c2a-ab6d-ef8adef21283" providerId="ADAL" clId="{445573F0-7A65-724F-AE4E-99248D8FA5E3}" dt="2024-11-08T20:17:50.490" v="3203" actId="5793"/>
          <ac:spMkLst>
            <pc:docMk/>
            <pc:sldMk cId="1291365682" sldId="264"/>
            <ac:spMk id="8" creationId="{148A62B3-EC77-B4C5-28A0-41CBF5F720F5}"/>
          </ac:spMkLst>
        </pc:spChg>
      </pc:sldChg>
      <pc:sldChg chg="new del">
        <pc:chgData name="Lesage, Samuel-Elie" userId="ec750f86-30ea-4c2a-ab6d-ef8adef21283" providerId="ADAL" clId="{445573F0-7A65-724F-AE4E-99248D8FA5E3}" dt="2024-11-08T19:54:44.268" v="233" actId="2696"/>
        <pc:sldMkLst>
          <pc:docMk/>
          <pc:sldMk cId="3106480590" sldId="264"/>
        </pc:sldMkLst>
      </pc:sldChg>
      <pc:sldChg chg="modSp add mod">
        <pc:chgData name="Lesage, Samuel-Elie" userId="ec750f86-30ea-4c2a-ab6d-ef8adef21283" providerId="ADAL" clId="{445573F0-7A65-724F-AE4E-99248D8FA5E3}" dt="2024-11-08T20:03:29.954" v="1129" actId="20577"/>
        <pc:sldMkLst>
          <pc:docMk/>
          <pc:sldMk cId="2031287348" sldId="265"/>
        </pc:sldMkLst>
        <pc:spChg chg="mod">
          <ac:chgData name="Lesage, Samuel-Elie" userId="ec750f86-30ea-4c2a-ab6d-ef8adef21283" providerId="ADAL" clId="{445573F0-7A65-724F-AE4E-99248D8FA5E3}" dt="2024-11-08T20:03:29.954" v="1129" actId="20577"/>
          <ac:spMkLst>
            <pc:docMk/>
            <pc:sldMk cId="2031287348" sldId="265"/>
            <ac:spMk id="2" creationId="{D30B3D9B-D8EB-55FB-9635-296F9EE52CE9}"/>
          </ac:spMkLst>
        </pc:spChg>
      </pc:sldChg>
      <pc:sldChg chg="modSp add mod">
        <pc:chgData name="Lesage, Samuel-Elie" userId="ec750f86-30ea-4c2a-ab6d-ef8adef21283" providerId="ADAL" clId="{445573F0-7A65-724F-AE4E-99248D8FA5E3}" dt="2024-11-08T20:18:03.088" v="3217" actId="20577"/>
        <pc:sldMkLst>
          <pc:docMk/>
          <pc:sldMk cId="4271870478" sldId="266"/>
        </pc:sldMkLst>
        <pc:spChg chg="mod">
          <ac:chgData name="Lesage, Samuel-Elie" userId="ec750f86-30ea-4c2a-ab6d-ef8adef21283" providerId="ADAL" clId="{445573F0-7A65-724F-AE4E-99248D8FA5E3}" dt="2024-11-08T20:03:39.597" v="1160" actId="20577"/>
          <ac:spMkLst>
            <pc:docMk/>
            <pc:sldMk cId="4271870478" sldId="266"/>
            <ac:spMk id="2" creationId="{358AE774-4E01-AA2B-BD30-2BFB70AED73C}"/>
          </ac:spMkLst>
        </pc:spChg>
        <pc:spChg chg="mod">
          <ac:chgData name="Lesage, Samuel-Elie" userId="ec750f86-30ea-4c2a-ab6d-ef8adef21283" providerId="ADAL" clId="{445573F0-7A65-724F-AE4E-99248D8FA5E3}" dt="2024-11-08T20:18:03.088" v="3217" actId="20577"/>
          <ac:spMkLst>
            <pc:docMk/>
            <pc:sldMk cId="4271870478" sldId="266"/>
            <ac:spMk id="8" creationId="{764E4558-44CE-46A7-30B5-8B9E3F4FD7DB}"/>
          </ac:spMkLst>
        </pc:spChg>
      </pc:sldChg>
      <pc:sldChg chg="modSp add mod">
        <pc:chgData name="Lesage, Samuel-Elie" userId="ec750f86-30ea-4c2a-ab6d-ef8adef21283" providerId="ADAL" clId="{445573F0-7A65-724F-AE4E-99248D8FA5E3}" dt="2024-11-08T20:18:05.910" v="3218" actId="404"/>
        <pc:sldMkLst>
          <pc:docMk/>
          <pc:sldMk cId="4095423456" sldId="267"/>
        </pc:sldMkLst>
        <pc:spChg chg="mod">
          <ac:chgData name="Lesage, Samuel-Elie" userId="ec750f86-30ea-4c2a-ab6d-ef8adef21283" providerId="ADAL" clId="{445573F0-7A65-724F-AE4E-99248D8FA5E3}" dt="2024-11-08T20:18:05.910" v="3218" actId="404"/>
          <ac:spMkLst>
            <pc:docMk/>
            <pc:sldMk cId="4095423456" sldId="267"/>
            <ac:spMk id="8" creationId="{D9064E31-6AA3-F53B-887F-F7D70DABD6F1}"/>
          </ac:spMkLst>
        </pc:spChg>
      </pc:sldChg>
      <pc:sldChg chg="modSp add mod">
        <pc:chgData name="Lesage, Samuel-Elie" userId="ec750f86-30ea-4c2a-ab6d-ef8adef21283" providerId="ADAL" clId="{445573F0-7A65-724F-AE4E-99248D8FA5E3}" dt="2024-11-08T20:11:11.195" v="2288" actId="20577"/>
        <pc:sldMkLst>
          <pc:docMk/>
          <pc:sldMk cId="2271003070" sldId="268"/>
        </pc:sldMkLst>
        <pc:spChg chg="mod">
          <ac:chgData name="Lesage, Samuel-Elie" userId="ec750f86-30ea-4c2a-ab6d-ef8adef21283" providerId="ADAL" clId="{445573F0-7A65-724F-AE4E-99248D8FA5E3}" dt="2024-11-08T20:11:11.195" v="2288" actId="20577"/>
          <ac:spMkLst>
            <pc:docMk/>
            <pc:sldMk cId="2271003070" sldId="268"/>
            <ac:spMk id="2" creationId="{081F3CF4-6ED3-AAAD-0AC6-6A0762B81BC2}"/>
          </ac:spMkLst>
        </pc:spChg>
      </pc:sldChg>
      <pc:sldChg chg="addSp delSp modSp add mod">
        <pc:chgData name="Lesage, Samuel-Elie" userId="ec750f86-30ea-4c2a-ab6d-ef8adef21283" providerId="ADAL" clId="{445573F0-7A65-724F-AE4E-99248D8FA5E3}" dt="2024-11-08T20:18:51.051" v="3227" actId="403"/>
        <pc:sldMkLst>
          <pc:docMk/>
          <pc:sldMk cId="336929637" sldId="269"/>
        </pc:sldMkLst>
        <pc:spChg chg="mod">
          <ac:chgData name="Lesage, Samuel-Elie" userId="ec750f86-30ea-4c2a-ab6d-ef8adef21283" providerId="ADAL" clId="{445573F0-7A65-724F-AE4E-99248D8FA5E3}" dt="2024-11-08T20:11:30.695" v="2315" actId="20577"/>
          <ac:spMkLst>
            <pc:docMk/>
            <pc:sldMk cId="336929637" sldId="269"/>
            <ac:spMk id="2" creationId="{22BE602D-CD87-8192-07BF-4610842328F3}"/>
          </ac:spMkLst>
        </pc:spChg>
        <pc:spChg chg="add del mod">
          <ac:chgData name="Lesage, Samuel-Elie" userId="ec750f86-30ea-4c2a-ab6d-ef8adef21283" providerId="ADAL" clId="{445573F0-7A65-724F-AE4E-99248D8FA5E3}" dt="2024-11-08T20:11:39.915" v="2317" actId="1032"/>
          <ac:spMkLst>
            <pc:docMk/>
            <pc:sldMk cId="336929637" sldId="269"/>
            <ac:spMk id="4" creationId="{345E22AF-F6F1-83E5-75F1-C93EAF92CCB5}"/>
          </ac:spMkLst>
        </pc:spChg>
        <pc:spChg chg="del">
          <ac:chgData name="Lesage, Samuel-Elie" userId="ec750f86-30ea-4c2a-ab6d-ef8adef21283" providerId="ADAL" clId="{445573F0-7A65-724F-AE4E-99248D8FA5E3}" dt="2024-11-08T20:11:33.412" v="2316" actId="478"/>
          <ac:spMkLst>
            <pc:docMk/>
            <pc:sldMk cId="336929637" sldId="269"/>
            <ac:spMk id="8" creationId="{DCB78EE6-5596-4B66-1812-B0364E104EA5}"/>
          </ac:spMkLst>
        </pc:spChg>
        <pc:graphicFrameChg chg="add mod modGraphic">
          <ac:chgData name="Lesage, Samuel-Elie" userId="ec750f86-30ea-4c2a-ab6d-ef8adef21283" providerId="ADAL" clId="{445573F0-7A65-724F-AE4E-99248D8FA5E3}" dt="2024-11-08T20:18:51.051" v="3227" actId="403"/>
          <ac:graphicFrameMkLst>
            <pc:docMk/>
            <pc:sldMk cId="336929637" sldId="269"/>
            <ac:graphicFrameMk id="5" creationId="{1BDDFDD7-1C78-398F-E4B7-2522296E9F4D}"/>
          </ac:graphicFrameMkLst>
        </pc:graphicFrameChg>
      </pc:sldChg>
      <pc:sldChg chg="modSp add del mod">
        <pc:chgData name="Lesage, Samuel-Elie" userId="ec750f86-30ea-4c2a-ab6d-ef8adef21283" providerId="ADAL" clId="{445573F0-7A65-724F-AE4E-99248D8FA5E3}" dt="2024-11-08T20:17:17.795" v="3192" actId="2696"/>
        <pc:sldMkLst>
          <pc:docMk/>
          <pc:sldMk cId="2231201747" sldId="270"/>
        </pc:sldMkLst>
        <pc:spChg chg="mod">
          <ac:chgData name="Lesage, Samuel-Elie" userId="ec750f86-30ea-4c2a-ab6d-ef8adef21283" providerId="ADAL" clId="{445573F0-7A65-724F-AE4E-99248D8FA5E3}" dt="2024-11-08T20:12:59.994" v="2457" actId="20577"/>
          <ac:spMkLst>
            <pc:docMk/>
            <pc:sldMk cId="2231201747" sldId="270"/>
            <ac:spMk id="2" creationId="{45554E5A-6CA1-BFAA-8F3D-E59505451ECF}"/>
          </ac:spMkLst>
        </pc:spChg>
        <pc:spChg chg="mod">
          <ac:chgData name="Lesage, Samuel-Elie" userId="ec750f86-30ea-4c2a-ab6d-ef8adef21283" providerId="ADAL" clId="{445573F0-7A65-724F-AE4E-99248D8FA5E3}" dt="2024-11-08T20:14:05.432" v="2511" actId="404"/>
          <ac:spMkLst>
            <pc:docMk/>
            <pc:sldMk cId="2231201747" sldId="270"/>
            <ac:spMk id="8" creationId="{DBEAEC84-6B3C-6A65-7D5F-D80247065A7F}"/>
          </ac:spMkLst>
        </pc:spChg>
      </pc:sldChg>
      <pc:sldChg chg="modSp add mod">
        <pc:chgData name="Lesage, Samuel-Elie" userId="ec750f86-30ea-4c2a-ab6d-ef8adef21283" providerId="ADAL" clId="{445573F0-7A65-724F-AE4E-99248D8FA5E3}" dt="2024-11-08T20:29:10.984" v="3735" actId="114"/>
        <pc:sldMkLst>
          <pc:docMk/>
          <pc:sldMk cId="1285496044" sldId="271"/>
        </pc:sldMkLst>
        <pc:spChg chg="mod">
          <ac:chgData name="Lesage, Samuel-Elie" userId="ec750f86-30ea-4c2a-ab6d-ef8adef21283" providerId="ADAL" clId="{445573F0-7A65-724F-AE4E-99248D8FA5E3}" dt="2024-11-08T20:29:10.984" v="3735" actId="114"/>
          <ac:spMkLst>
            <pc:docMk/>
            <pc:sldMk cId="1285496044" sldId="271"/>
            <ac:spMk id="8" creationId="{160BC638-0351-5433-3FD0-3DB1C089B346}"/>
          </ac:spMkLst>
        </pc:spChg>
      </pc:sldChg>
      <pc:sldChg chg="modSp add mod">
        <pc:chgData name="Lesage, Samuel-Elie" userId="ec750f86-30ea-4c2a-ab6d-ef8adef21283" providerId="ADAL" clId="{445573F0-7A65-724F-AE4E-99248D8FA5E3}" dt="2024-11-08T20:19:43.801" v="3343" actId="20577"/>
        <pc:sldMkLst>
          <pc:docMk/>
          <pc:sldMk cId="1076403626" sldId="272"/>
        </pc:sldMkLst>
        <pc:spChg chg="mod">
          <ac:chgData name="Lesage, Samuel-Elie" userId="ec750f86-30ea-4c2a-ab6d-ef8adef21283" providerId="ADAL" clId="{445573F0-7A65-724F-AE4E-99248D8FA5E3}" dt="2024-11-08T20:19:43.801" v="3343" actId="20577"/>
          <ac:spMkLst>
            <pc:docMk/>
            <pc:sldMk cId="1076403626" sldId="272"/>
            <ac:spMk id="2" creationId="{39EE0B7B-6EC6-5334-71AF-EAF2FB39BE29}"/>
          </ac:spMkLst>
        </pc:spChg>
      </pc:sldChg>
      <pc:sldChg chg="modSp add mod">
        <pc:chgData name="Lesage, Samuel-Elie" userId="ec750f86-30ea-4c2a-ab6d-ef8adef21283" providerId="ADAL" clId="{445573F0-7A65-724F-AE4E-99248D8FA5E3}" dt="2024-11-08T20:21:33.170" v="3501" actId="20577"/>
        <pc:sldMkLst>
          <pc:docMk/>
          <pc:sldMk cId="2062379313" sldId="273"/>
        </pc:sldMkLst>
        <pc:spChg chg="mod">
          <ac:chgData name="Lesage, Samuel-Elie" userId="ec750f86-30ea-4c2a-ab6d-ef8adef21283" providerId="ADAL" clId="{445573F0-7A65-724F-AE4E-99248D8FA5E3}" dt="2024-11-08T20:19:55.843" v="3352" actId="20577"/>
          <ac:spMkLst>
            <pc:docMk/>
            <pc:sldMk cId="2062379313" sldId="273"/>
            <ac:spMk id="2" creationId="{644B9B71-2D45-BE80-CB16-9C3E06A1F077}"/>
          </ac:spMkLst>
        </pc:spChg>
        <pc:spChg chg="mod">
          <ac:chgData name="Lesage, Samuel-Elie" userId="ec750f86-30ea-4c2a-ab6d-ef8adef21283" providerId="ADAL" clId="{445573F0-7A65-724F-AE4E-99248D8FA5E3}" dt="2024-11-08T20:21:33.170" v="3501" actId="20577"/>
          <ac:spMkLst>
            <pc:docMk/>
            <pc:sldMk cId="2062379313" sldId="273"/>
            <ac:spMk id="8" creationId="{FD2366E0-9CD5-3294-56A1-CFC80A5C2322}"/>
          </ac:spMkLst>
        </pc:spChg>
      </pc:sldChg>
      <pc:sldChg chg="new del">
        <pc:chgData name="Lesage, Samuel-Elie" userId="ec750f86-30ea-4c2a-ab6d-ef8adef21283" providerId="ADAL" clId="{445573F0-7A65-724F-AE4E-99248D8FA5E3}" dt="2024-11-08T20:22:47.557" v="3592" actId="2696"/>
        <pc:sldMkLst>
          <pc:docMk/>
          <pc:sldMk cId="1445027957" sldId="274"/>
        </pc:sldMkLst>
      </pc:sldChg>
      <pc:sldChg chg="addSp delSp modSp add mod">
        <pc:chgData name="Lesage, Samuel-Elie" userId="ec750f86-30ea-4c2a-ab6d-ef8adef21283" providerId="ADAL" clId="{445573F0-7A65-724F-AE4E-99248D8FA5E3}" dt="2024-11-08T20:22:39.279" v="3589"/>
        <pc:sldMkLst>
          <pc:docMk/>
          <pc:sldMk cId="3737407717" sldId="275"/>
        </pc:sldMkLst>
        <pc:spChg chg="add del mod">
          <ac:chgData name="Lesage, Samuel-Elie" userId="ec750f86-30ea-4c2a-ab6d-ef8adef21283" providerId="ADAL" clId="{445573F0-7A65-724F-AE4E-99248D8FA5E3}" dt="2024-11-08T20:22:07.419" v="3505" actId="3680"/>
          <ac:spMkLst>
            <pc:docMk/>
            <pc:sldMk cId="3737407717" sldId="275"/>
            <ac:spMk id="4" creationId="{5DC9D992-15B8-6BC4-475D-7E50A2742042}"/>
          </ac:spMkLst>
        </pc:spChg>
        <pc:spChg chg="add del mod">
          <ac:chgData name="Lesage, Samuel-Elie" userId="ec750f86-30ea-4c2a-ab6d-ef8adef21283" providerId="ADAL" clId="{445573F0-7A65-724F-AE4E-99248D8FA5E3}" dt="2024-11-08T20:22:39.279" v="3589"/>
          <ac:spMkLst>
            <pc:docMk/>
            <pc:sldMk cId="3737407717" sldId="275"/>
            <ac:spMk id="6" creationId="{20D6FD66-BA61-7C57-EDD7-C1D526A15775}"/>
          </ac:spMkLst>
        </pc:spChg>
        <pc:spChg chg="add mod">
          <ac:chgData name="Lesage, Samuel-Elie" userId="ec750f86-30ea-4c2a-ab6d-ef8adef21283" providerId="ADAL" clId="{445573F0-7A65-724F-AE4E-99248D8FA5E3}" dt="2024-11-08T20:22:37.191" v="3587" actId="1076"/>
          <ac:spMkLst>
            <pc:docMk/>
            <pc:sldMk cId="3737407717" sldId="275"/>
            <ac:spMk id="7" creationId="{8F0CF714-0B54-5DA7-4646-76D026E783A3}"/>
          </ac:spMkLst>
        </pc:spChg>
        <pc:spChg chg="del">
          <ac:chgData name="Lesage, Samuel-Elie" userId="ec750f86-30ea-4c2a-ab6d-ef8adef21283" providerId="ADAL" clId="{445573F0-7A65-724F-AE4E-99248D8FA5E3}" dt="2024-11-08T20:22:02.207" v="3504" actId="478"/>
          <ac:spMkLst>
            <pc:docMk/>
            <pc:sldMk cId="3737407717" sldId="275"/>
            <ac:spMk id="8" creationId="{7DEE9348-A268-5FBE-4112-5E00894B8735}"/>
          </ac:spMkLst>
        </pc:spChg>
        <pc:graphicFrameChg chg="add mod ord modGraphic">
          <ac:chgData name="Lesage, Samuel-Elie" userId="ec750f86-30ea-4c2a-ab6d-ef8adef21283" providerId="ADAL" clId="{445573F0-7A65-724F-AE4E-99248D8FA5E3}" dt="2024-11-08T20:22:21.477" v="3507"/>
          <ac:graphicFrameMkLst>
            <pc:docMk/>
            <pc:sldMk cId="3737407717" sldId="275"/>
            <ac:graphicFrameMk id="5" creationId="{F80A7A54-62BA-8AEB-2974-A580678DD692}"/>
          </ac:graphicFrameMkLst>
        </pc:graphicFrameChg>
      </pc:sldChg>
      <pc:sldChg chg="add del">
        <pc:chgData name="Lesage, Samuel-Elie" userId="ec750f86-30ea-4c2a-ab6d-ef8adef21283" providerId="ADAL" clId="{445573F0-7A65-724F-AE4E-99248D8FA5E3}" dt="2024-11-08T20:22:43.995" v="3591" actId="2696"/>
        <pc:sldMkLst>
          <pc:docMk/>
          <pc:sldMk cId="2386497606" sldId="276"/>
        </pc:sldMkLst>
      </pc:sldChg>
      <pc:sldChg chg="modSp add mod">
        <pc:chgData name="Lesage, Samuel-Elie" userId="ec750f86-30ea-4c2a-ab6d-ef8adef21283" providerId="ADAL" clId="{445573F0-7A65-724F-AE4E-99248D8FA5E3}" dt="2024-11-08T20:31:33.044" v="4276" actId="20577"/>
        <pc:sldMkLst>
          <pc:docMk/>
          <pc:sldMk cId="3004353770" sldId="276"/>
        </pc:sldMkLst>
        <pc:spChg chg="mod">
          <ac:chgData name="Lesage, Samuel-Elie" userId="ec750f86-30ea-4c2a-ab6d-ef8adef21283" providerId="ADAL" clId="{445573F0-7A65-724F-AE4E-99248D8FA5E3}" dt="2024-11-08T20:29:22.855" v="3759" actId="20577"/>
          <ac:spMkLst>
            <pc:docMk/>
            <pc:sldMk cId="3004353770" sldId="276"/>
            <ac:spMk id="2" creationId="{E9094FFC-113A-6482-A06E-789681E8FDD3}"/>
          </ac:spMkLst>
        </pc:spChg>
        <pc:spChg chg="mod">
          <ac:chgData name="Lesage, Samuel-Elie" userId="ec750f86-30ea-4c2a-ab6d-ef8adef21283" providerId="ADAL" clId="{445573F0-7A65-724F-AE4E-99248D8FA5E3}" dt="2024-11-08T20:31:33.044" v="4276" actId="20577"/>
          <ac:spMkLst>
            <pc:docMk/>
            <pc:sldMk cId="3004353770" sldId="276"/>
            <ac:spMk id="8" creationId="{9FA00335-0228-817D-299E-280821CC2D1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1AF781-C07C-354E-AD4D-10C01952482D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D7EC2714-29E8-4345-921F-5AE4A59AA03A}">
      <dgm:prSet phldrT="[Texte]"/>
      <dgm:spPr/>
      <dgm:t>
        <a:bodyPr/>
        <a:lstStyle/>
        <a:p>
          <a:r>
            <a:rPr lang="fr-CA" dirty="0"/>
            <a:t>RDV SST CSD</a:t>
          </a:r>
          <a:br>
            <a:rPr lang="fr-CA" dirty="0"/>
          </a:br>
          <a:r>
            <a:rPr lang="fr-CA" dirty="0"/>
            <a:t>20 janvier</a:t>
          </a:r>
        </a:p>
      </dgm:t>
    </dgm:pt>
    <dgm:pt modelId="{F51EC8F6-FB07-F64E-B78E-E13E64775147}" type="parTrans" cxnId="{3076E60C-36A9-3A43-B58B-A49C4BBEC900}">
      <dgm:prSet/>
      <dgm:spPr/>
      <dgm:t>
        <a:bodyPr/>
        <a:lstStyle/>
        <a:p>
          <a:endParaRPr lang="fr-CA"/>
        </a:p>
      </dgm:t>
    </dgm:pt>
    <dgm:pt modelId="{C48E0497-804A-A845-A647-16DC735633E0}" type="sibTrans" cxnId="{3076E60C-36A9-3A43-B58B-A49C4BBEC900}">
      <dgm:prSet/>
      <dgm:spPr/>
      <dgm:t>
        <a:bodyPr/>
        <a:lstStyle/>
        <a:p>
          <a:endParaRPr lang="fr-CA"/>
        </a:p>
      </dgm:t>
    </dgm:pt>
    <dgm:pt modelId="{E5A17F26-761C-854F-8854-AE15BD316845}">
      <dgm:prSet phldrT="[Texte]" custT="1"/>
      <dgm:spPr/>
      <dgm:t>
        <a:bodyPr/>
        <a:lstStyle/>
        <a:p>
          <a:r>
            <a:rPr lang="fr-CA" sz="4000" dirty="0"/>
            <a:t>100 personnes !</a:t>
          </a:r>
        </a:p>
      </dgm:t>
    </dgm:pt>
    <dgm:pt modelId="{17879F52-2E13-9E48-A8F1-4E8B2504B5E5}" type="parTrans" cxnId="{0323B085-842B-5A45-9B39-F4064E577A0E}">
      <dgm:prSet/>
      <dgm:spPr/>
      <dgm:t>
        <a:bodyPr/>
        <a:lstStyle/>
        <a:p>
          <a:endParaRPr lang="fr-CA"/>
        </a:p>
      </dgm:t>
    </dgm:pt>
    <dgm:pt modelId="{27FEE297-8611-FA48-BCBD-62C89E12ACE5}" type="sibTrans" cxnId="{0323B085-842B-5A45-9B39-F4064E577A0E}">
      <dgm:prSet/>
      <dgm:spPr/>
      <dgm:t>
        <a:bodyPr/>
        <a:lstStyle/>
        <a:p>
          <a:endParaRPr lang="fr-CA"/>
        </a:p>
      </dgm:t>
    </dgm:pt>
    <dgm:pt modelId="{E23744EA-7F2C-3641-B14F-8C39AF6877A2}">
      <dgm:prSet phldrT="[Texte]" custT="1"/>
      <dgm:spPr/>
      <dgm:t>
        <a:bodyPr/>
        <a:lstStyle/>
        <a:p>
          <a:r>
            <a:rPr lang="fr-CA" sz="1800" dirty="0"/>
            <a:t>Sommet intersyndical SST</a:t>
          </a:r>
          <a:br>
            <a:rPr lang="fr-CA" sz="1800" dirty="0"/>
          </a:br>
          <a:r>
            <a:rPr lang="fr-CA" sz="1800" dirty="0"/>
            <a:t>15-16 avril</a:t>
          </a:r>
        </a:p>
      </dgm:t>
    </dgm:pt>
    <dgm:pt modelId="{922F9D98-563C-4047-AAB4-DB7E83CE2CD5}" type="parTrans" cxnId="{17CA74D6-298E-C748-AAC1-B5D8CDBD836E}">
      <dgm:prSet/>
      <dgm:spPr/>
      <dgm:t>
        <a:bodyPr/>
        <a:lstStyle/>
        <a:p>
          <a:endParaRPr lang="fr-CA"/>
        </a:p>
      </dgm:t>
    </dgm:pt>
    <dgm:pt modelId="{ED844EAE-C1A9-AC45-919F-973A4837CEA8}" type="sibTrans" cxnId="{17CA74D6-298E-C748-AAC1-B5D8CDBD836E}">
      <dgm:prSet/>
      <dgm:spPr/>
      <dgm:t>
        <a:bodyPr/>
        <a:lstStyle/>
        <a:p>
          <a:endParaRPr lang="fr-CA"/>
        </a:p>
      </dgm:t>
    </dgm:pt>
    <dgm:pt modelId="{4EFF3605-9749-C145-AC11-F048B5A94228}">
      <dgm:prSet phldrT="[Texte]" custT="1"/>
      <dgm:spPr/>
      <dgm:t>
        <a:bodyPr/>
        <a:lstStyle/>
        <a:p>
          <a:r>
            <a:rPr lang="fr-CA" sz="4000" dirty="0"/>
            <a:t>100 personnes !</a:t>
          </a:r>
        </a:p>
      </dgm:t>
    </dgm:pt>
    <dgm:pt modelId="{DCA0E113-FC7D-5146-BE5B-0643FA592EDC}" type="parTrans" cxnId="{11788F42-8073-F14E-BE25-694FF48DF897}">
      <dgm:prSet/>
      <dgm:spPr/>
      <dgm:t>
        <a:bodyPr/>
        <a:lstStyle/>
        <a:p>
          <a:endParaRPr lang="fr-CA"/>
        </a:p>
      </dgm:t>
    </dgm:pt>
    <dgm:pt modelId="{FEF94AFB-A83C-8F43-8348-560579F744BD}" type="sibTrans" cxnId="{11788F42-8073-F14E-BE25-694FF48DF897}">
      <dgm:prSet/>
      <dgm:spPr/>
      <dgm:t>
        <a:bodyPr/>
        <a:lstStyle/>
        <a:p>
          <a:endParaRPr lang="fr-CA"/>
        </a:p>
      </dgm:t>
    </dgm:pt>
    <dgm:pt modelId="{3F7F34AC-6F1F-0D46-B85D-5719C6EF8FC4}" type="pres">
      <dgm:prSet presAssocID="{EB1AF781-C07C-354E-AD4D-10C01952482D}" presName="linearFlow" presStyleCnt="0">
        <dgm:presLayoutVars>
          <dgm:dir/>
          <dgm:animLvl val="lvl"/>
          <dgm:resizeHandles val="exact"/>
        </dgm:presLayoutVars>
      </dgm:prSet>
      <dgm:spPr/>
    </dgm:pt>
    <dgm:pt modelId="{5777B320-9328-6A40-BDDE-B923100E05B6}" type="pres">
      <dgm:prSet presAssocID="{D7EC2714-29E8-4345-921F-5AE4A59AA03A}" presName="composite" presStyleCnt="0"/>
      <dgm:spPr/>
    </dgm:pt>
    <dgm:pt modelId="{D511C4AF-EFE8-B647-9F38-62C6C3A13FFF}" type="pres">
      <dgm:prSet presAssocID="{D7EC2714-29E8-4345-921F-5AE4A59AA03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ECC06991-993B-CE4A-A5DE-7F0596AE0BD8}" type="pres">
      <dgm:prSet presAssocID="{D7EC2714-29E8-4345-921F-5AE4A59AA03A}" presName="descendantText" presStyleLbl="alignAcc1" presStyleIdx="0" presStyleCnt="2">
        <dgm:presLayoutVars>
          <dgm:bulletEnabled val="1"/>
        </dgm:presLayoutVars>
      </dgm:prSet>
      <dgm:spPr/>
    </dgm:pt>
    <dgm:pt modelId="{7391D164-40A2-A546-B6D4-F84150700F6D}" type="pres">
      <dgm:prSet presAssocID="{C48E0497-804A-A845-A647-16DC735633E0}" presName="sp" presStyleCnt="0"/>
      <dgm:spPr/>
    </dgm:pt>
    <dgm:pt modelId="{D2FE6239-88BE-BB4B-A497-DC752CB31216}" type="pres">
      <dgm:prSet presAssocID="{E23744EA-7F2C-3641-B14F-8C39AF6877A2}" presName="composite" presStyleCnt="0"/>
      <dgm:spPr/>
    </dgm:pt>
    <dgm:pt modelId="{CCA6AA97-5226-7F45-8244-EB2AA607A9FF}" type="pres">
      <dgm:prSet presAssocID="{E23744EA-7F2C-3641-B14F-8C39AF6877A2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1F8C289A-39C5-ED41-BA53-7C2D642AC78A}" type="pres">
      <dgm:prSet presAssocID="{E23744EA-7F2C-3641-B14F-8C39AF6877A2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9FD6CB03-4249-0D49-8E17-2248CE67A585}" type="presOf" srcId="{E23744EA-7F2C-3641-B14F-8C39AF6877A2}" destId="{CCA6AA97-5226-7F45-8244-EB2AA607A9FF}" srcOrd="0" destOrd="0" presId="urn:microsoft.com/office/officeart/2005/8/layout/chevron2"/>
    <dgm:cxn modelId="{3076E60C-36A9-3A43-B58B-A49C4BBEC900}" srcId="{EB1AF781-C07C-354E-AD4D-10C01952482D}" destId="{D7EC2714-29E8-4345-921F-5AE4A59AA03A}" srcOrd="0" destOrd="0" parTransId="{F51EC8F6-FB07-F64E-B78E-E13E64775147}" sibTransId="{C48E0497-804A-A845-A647-16DC735633E0}"/>
    <dgm:cxn modelId="{0304652D-9DD8-DA41-9A61-CBA172F7C170}" type="presOf" srcId="{E5A17F26-761C-854F-8854-AE15BD316845}" destId="{ECC06991-993B-CE4A-A5DE-7F0596AE0BD8}" srcOrd="0" destOrd="0" presId="urn:microsoft.com/office/officeart/2005/8/layout/chevron2"/>
    <dgm:cxn modelId="{11788F42-8073-F14E-BE25-694FF48DF897}" srcId="{E23744EA-7F2C-3641-B14F-8C39AF6877A2}" destId="{4EFF3605-9749-C145-AC11-F048B5A94228}" srcOrd="0" destOrd="0" parTransId="{DCA0E113-FC7D-5146-BE5B-0643FA592EDC}" sibTransId="{FEF94AFB-A83C-8F43-8348-560579F744BD}"/>
    <dgm:cxn modelId="{309B4860-81BB-9C48-B9C9-E9F0EC264996}" type="presOf" srcId="{D7EC2714-29E8-4345-921F-5AE4A59AA03A}" destId="{D511C4AF-EFE8-B647-9F38-62C6C3A13FFF}" srcOrd="0" destOrd="0" presId="urn:microsoft.com/office/officeart/2005/8/layout/chevron2"/>
    <dgm:cxn modelId="{12256264-3A4C-794C-B0F2-C0E256EC373D}" type="presOf" srcId="{EB1AF781-C07C-354E-AD4D-10C01952482D}" destId="{3F7F34AC-6F1F-0D46-B85D-5719C6EF8FC4}" srcOrd="0" destOrd="0" presId="urn:microsoft.com/office/officeart/2005/8/layout/chevron2"/>
    <dgm:cxn modelId="{0323B085-842B-5A45-9B39-F4064E577A0E}" srcId="{D7EC2714-29E8-4345-921F-5AE4A59AA03A}" destId="{E5A17F26-761C-854F-8854-AE15BD316845}" srcOrd="0" destOrd="0" parTransId="{17879F52-2E13-9E48-A8F1-4E8B2504B5E5}" sibTransId="{27FEE297-8611-FA48-BCBD-62C89E12ACE5}"/>
    <dgm:cxn modelId="{17CA74D6-298E-C748-AAC1-B5D8CDBD836E}" srcId="{EB1AF781-C07C-354E-AD4D-10C01952482D}" destId="{E23744EA-7F2C-3641-B14F-8C39AF6877A2}" srcOrd="1" destOrd="0" parTransId="{922F9D98-563C-4047-AAB4-DB7E83CE2CD5}" sibTransId="{ED844EAE-C1A9-AC45-919F-973A4837CEA8}"/>
    <dgm:cxn modelId="{A43461EE-D5D8-014D-B8C5-B79E8850F7D3}" type="presOf" srcId="{4EFF3605-9749-C145-AC11-F048B5A94228}" destId="{1F8C289A-39C5-ED41-BA53-7C2D642AC78A}" srcOrd="0" destOrd="0" presId="urn:microsoft.com/office/officeart/2005/8/layout/chevron2"/>
    <dgm:cxn modelId="{2CE2EA78-43D8-C44C-B0AE-5F40B9322E63}" type="presParOf" srcId="{3F7F34AC-6F1F-0D46-B85D-5719C6EF8FC4}" destId="{5777B320-9328-6A40-BDDE-B923100E05B6}" srcOrd="0" destOrd="0" presId="urn:microsoft.com/office/officeart/2005/8/layout/chevron2"/>
    <dgm:cxn modelId="{2B8C165C-7E08-F44A-BD1C-862758BB1F3F}" type="presParOf" srcId="{5777B320-9328-6A40-BDDE-B923100E05B6}" destId="{D511C4AF-EFE8-B647-9F38-62C6C3A13FFF}" srcOrd="0" destOrd="0" presId="urn:microsoft.com/office/officeart/2005/8/layout/chevron2"/>
    <dgm:cxn modelId="{68167CD8-44DF-2C4F-A44D-DECA229D0E65}" type="presParOf" srcId="{5777B320-9328-6A40-BDDE-B923100E05B6}" destId="{ECC06991-993B-CE4A-A5DE-7F0596AE0BD8}" srcOrd="1" destOrd="0" presId="urn:microsoft.com/office/officeart/2005/8/layout/chevron2"/>
    <dgm:cxn modelId="{1FFCBA79-CA46-4948-B3EE-1A9EB3B9EFC4}" type="presParOf" srcId="{3F7F34AC-6F1F-0D46-B85D-5719C6EF8FC4}" destId="{7391D164-40A2-A546-B6D4-F84150700F6D}" srcOrd="1" destOrd="0" presId="urn:microsoft.com/office/officeart/2005/8/layout/chevron2"/>
    <dgm:cxn modelId="{3450991E-DA04-DB4F-98FC-866E1D97E595}" type="presParOf" srcId="{3F7F34AC-6F1F-0D46-B85D-5719C6EF8FC4}" destId="{D2FE6239-88BE-BB4B-A497-DC752CB31216}" srcOrd="2" destOrd="0" presId="urn:microsoft.com/office/officeart/2005/8/layout/chevron2"/>
    <dgm:cxn modelId="{7446866A-C7E1-1947-A8AB-387C9A20C113}" type="presParOf" srcId="{D2FE6239-88BE-BB4B-A497-DC752CB31216}" destId="{CCA6AA97-5226-7F45-8244-EB2AA607A9FF}" srcOrd="0" destOrd="0" presId="urn:microsoft.com/office/officeart/2005/8/layout/chevron2"/>
    <dgm:cxn modelId="{AC01BB91-0647-144B-B9A4-DF622D88356B}" type="presParOf" srcId="{D2FE6239-88BE-BB4B-A497-DC752CB31216}" destId="{1F8C289A-39C5-ED41-BA53-7C2D642AC78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1C4AF-EFE8-B647-9F38-62C6C3A13FFF}">
      <dsp:nvSpPr>
        <dsp:cNvPr id="0" name=""/>
        <dsp:cNvSpPr/>
      </dsp:nvSpPr>
      <dsp:spPr>
        <a:xfrm rot="5400000">
          <a:off x="-347045" y="351490"/>
          <a:ext cx="2313636" cy="16195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kern="1200" dirty="0"/>
            <a:t>RDV SST CSD</a:t>
          </a:r>
          <a:br>
            <a:rPr lang="fr-CA" sz="1800" kern="1200" dirty="0"/>
          </a:br>
          <a:r>
            <a:rPr lang="fr-CA" sz="1800" kern="1200" dirty="0"/>
            <a:t>20 janvier</a:t>
          </a:r>
        </a:p>
      </dsp:txBody>
      <dsp:txXfrm rot="-5400000">
        <a:off x="1" y="814218"/>
        <a:ext cx="1619545" cy="694091"/>
      </dsp:txXfrm>
    </dsp:sp>
    <dsp:sp modelId="{ECC06991-993B-CE4A-A5DE-7F0596AE0BD8}">
      <dsp:nvSpPr>
        <dsp:cNvPr id="0" name=""/>
        <dsp:cNvSpPr/>
      </dsp:nvSpPr>
      <dsp:spPr>
        <a:xfrm rot="5400000">
          <a:off x="5315640" y="-3691650"/>
          <a:ext cx="1503863" cy="8896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4000" kern="1200" dirty="0"/>
            <a:t>100 personnes !</a:t>
          </a:r>
        </a:p>
      </dsp:txBody>
      <dsp:txXfrm rot="-5400000">
        <a:off x="1619545" y="77858"/>
        <a:ext cx="8822641" cy="1357037"/>
      </dsp:txXfrm>
    </dsp:sp>
    <dsp:sp modelId="{CCA6AA97-5226-7F45-8244-EB2AA607A9FF}">
      <dsp:nvSpPr>
        <dsp:cNvPr id="0" name=""/>
        <dsp:cNvSpPr/>
      </dsp:nvSpPr>
      <dsp:spPr>
        <a:xfrm rot="5400000">
          <a:off x="-347045" y="2380302"/>
          <a:ext cx="2313636" cy="16195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kern="1200" dirty="0"/>
            <a:t>Sommet intersyndical SST</a:t>
          </a:r>
          <a:br>
            <a:rPr lang="fr-CA" sz="1800" kern="1200" dirty="0"/>
          </a:br>
          <a:r>
            <a:rPr lang="fr-CA" sz="1800" kern="1200" dirty="0"/>
            <a:t>15-16 avril</a:t>
          </a:r>
        </a:p>
      </dsp:txBody>
      <dsp:txXfrm rot="-5400000">
        <a:off x="1" y="2843030"/>
        <a:ext cx="1619545" cy="694091"/>
      </dsp:txXfrm>
    </dsp:sp>
    <dsp:sp modelId="{1F8C289A-39C5-ED41-BA53-7C2D642AC78A}">
      <dsp:nvSpPr>
        <dsp:cNvPr id="0" name=""/>
        <dsp:cNvSpPr/>
      </dsp:nvSpPr>
      <dsp:spPr>
        <a:xfrm rot="5400000">
          <a:off x="5315245" y="-1662443"/>
          <a:ext cx="1504654" cy="8896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4000" kern="1200" dirty="0"/>
            <a:t>100 personnes !</a:t>
          </a:r>
        </a:p>
      </dsp:txBody>
      <dsp:txXfrm rot="-5400000">
        <a:off x="1619546" y="2106707"/>
        <a:ext cx="8822603" cy="1357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7F160-90BA-3B49-9883-7163B60E9666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04832-0068-2143-BA7E-AEA0EBBB66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241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E7B0B-D0CF-7507-23CF-A86A6DECA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33624E91-467B-0809-A6A4-3F4104ED5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602BC7-E7A3-F2B5-9EBA-D4F538A0DC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568A27-878A-0480-3C63-6A603ED47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46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0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ACD7B-1F24-8A1C-24C7-6E3131361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B675EA99-F71A-CCD8-6B54-F7275DC9C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1A738C-8F5E-114F-8321-6AC717CE6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364A99-315D-B6BD-5CD7-58FAD5261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031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D1B52-F3AA-4666-FF51-8347D0928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32D3851F-0392-30DD-2762-1C9F7AA88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ACE29C-D740-DC34-CAB5-95FCEFD1F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779C1E-284E-A7DA-E692-36B9821E8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395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9236F-C404-20AF-7295-28D1A28DC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9E65BCEB-0255-5C57-9D45-B901B0148E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1DA2B3-8AEC-3D6B-63F4-DC5C8F798E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E61CF-E470-94E5-F788-A7912E60F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2295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074B1-67C1-7918-4524-8FED440AD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793226A9-6180-466E-59C7-D609073D1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FD4B22-6D85-ABE8-F57C-F1BE00197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3EB93B-DFDD-FC01-2D90-565185FD2F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7581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89065-7382-D4B6-8F50-E1F03A053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CF7538-CDD5-5EFD-ABE2-A04C0F0C0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B2F504-304E-7C54-D867-B748C1DA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ACEF96-6645-CCAB-3E92-695353C63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64B403-A462-6FFE-22FD-1C1E515D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11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135E9-20FE-8243-3B34-C6293370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7A0371-4C64-1001-A7DB-3DE442BD2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0F9FB8-2B4D-49D4-C0DB-8138DBDF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395C1B-BD31-A163-33EC-C44449471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BB3DE7-1CC3-DA99-2253-7182221A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63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9759C4-F1AA-F727-54F2-04540AC1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B2EB91-1A3A-3CB9-9744-6304FFEA6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05C505-A287-F1C9-8CA2-C22E99C5F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E7604C-74F2-ABE7-A6D1-FA6077CF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5ABB48-1FCD-C94D-1121-0A0A2983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906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5D43E-7488-2A18-D466-251C2374D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45D14C-EC75-7263-55A8-864FD3B4A9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A5D0BF-6536-BD49-F88A-234F07268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D8AE37-33A6-C8E2-559E-AD7DC0551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7DBB0A-6C67-17C3-6507-03DEBA61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795736-73F5-1E25-33B4-D05E3280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084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C3409-BBA5-2751-28C9-2462C9C1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F4295B-4D23-D242-5CD1-FEBAE944E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CD682-D745-68B6-6245-D083FE772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5C2386-2B9E-6AD0-8E5A-482595E84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0BF05BD-C92F-B42A-6DB0-F4D0DF109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9F1C16-AA4A-EBB9-4EAD-06FD3142B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C22E1EB-3E05-CCAE-F6E1-EDD4FA364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DB53EE7-039B-6ACF-52FA-D963AAEEC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27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CF075-8263-AB3A-0150-D94C72EA3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46E008-5E4C-8187-047D-225E2200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4ADA7C-129F-747B-F9C6-A8DA196E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E1E629-F071-A11E-85FE-3FF213AF5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7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E7E1EA-43E8-D5ED-5CDD-8B4E5FBBF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9AC837-BB80-3A45-3984-A15213061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D079F-820B-4B3A-B123-07623586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48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1BC3B5-97E2-F0C3-C21C-3BE4F9C48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12C460-8FE4-493E-D026-E4AA716DD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286474-0A5A-DB26-1E89-3C77D4015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6C5CE2-F997-ADD4-D7D8-68222BA92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074C17-ABCF-868C-AE09-9B6E4642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04F5A0-6FB4-DDFD-A3E0-7302E6F4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88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C2D67-E0EF-7894-6D8B-D8D277C33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A2986D-C736-37DB-D448-3F743063D2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084841A-3F76-15C3-56EA-DB1C5C5BB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A21E76-ADFF-6B30-213A-8AC28828B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627031-47D3-0777-BB73-06BA8D92F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EA0CF1-88A7-C60A-2063-864118E6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81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9A3E9-C180-B8F1-A8DE-DACF94B4C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41A166-3D1D-FD12-3288-DDD77E133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C429E9-777D-B0C2-B98A-848F9E805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A3620C-A83B-CE9E-958C-5D68EACD1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E15CE5-7B69-419E-C86E-DFF4F431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1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59453F3-FC9D-512F-EC25-755953453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606ABE-EA87-8CCE-C83C-0C1AAB782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3B3A8D-3248-072A-520E-3EBC0B6F5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C9FEF1-0D3A-7A9C-1DE6-38FDC4DD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A7AF83-43D0-F413-94CB-8E9E95104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733657-32FB-5C5C-345B-1C72B77AD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596484-0083-A524-3047-290A22A62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933328-ED97-DF66-BCBB-13C371E7D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B95CB5-B3D1-4843-B5E4-0421F0C13B8F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087C40-94F9-0636-D241-22753AD4F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60F5AF-6DDF-F7DD-7E91-D706E9C6E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79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F42C9-71F6-E448-C99B-C5FCD82FA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BDF84D55-416D-DDE7-0487-E6192B56C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243E1C-EC3A-3562-002A-7FF65D503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0582" y="4687294"/>
            <a:ext cx="2341418" cy="21799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3A0FEF7-B7A7-C7BB-8844-AE8E9DCC8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80046" y="-234773"/>
            <a:ext cx="5286664" cy="49220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40CF59-C70C-52F8-7085-24D2EF084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286" y="4922067"/>
            <a:ext cx="6335446" cy="132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7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98BE9978-B87E-8B2D-C02A-367FFB16F4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7506CF-CDE8-0D7B-6BF9-DAF35B74FCDB}"/>
              </a:ext>
            </a:extLst>
          </p:cNvPr>
          <p:cNvSpPr txBox="1"/>
          <p:nvPr/>
        </p:nvSpPr>
        <p:spPr>
          <a:xfrm>
            <a:off x="408455" y="4198792"/>
            <a:ext cx="94257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</a:rPr>
              <a:t>Deux évènements importants en santé et sécurité du travail 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66979-23D5-26C1-D130-EAF46B671706}"/>
              </a:ext>
            </a:extLst>
          </p:cNvPr>
          <p:cNvSpPr txBox="1"/>
          <p:nvPr/>
        </p:nvSpPr>
        <p:spPr>
          <a:xfrm>
            <a:off x="424872" y="5600194"/>
            <a:ext cx="6446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Et quelques informations importantes…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701B43-A259-36E7-AE02-A275E1194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0582" y="4687294"/>
            <a:ext cx="2341418" cy="21799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1A9F4C-4D83-3010-D6BD-8E535E38B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71657" y="-301885"/>
            <a:ext cx="5286664" cy="492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0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37635-97CB-8531-E0DB-BD92EC2E2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DD6FB01B-5F1B-F989-921E-4B517E34B9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95C6B7-971F-47D8-393F-8A15CDE665C7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0F93AD9-299C-A762-C791-672B7831A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/>
          <a:p>
            <a:r>
              <a:rPr lang="fr-FR" b="1" dirty="0">
                <a:solidFill>
                  <a:schemeClr val="bg1"/>
                </a:solidFill>
              </a:rPr>
              <a:t>Rendez-vous SST de la CSD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634C1F1-2733-9F27-8837-1EDF51FB8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61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9BAD3D-16C5-7079-4A95-A4A402FFBE72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CB140D-9C5E-BAC6-C7E4-E2127332B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Rendez-vous SST de la CSD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AB85AFD7-8CDB-2B32-EF94-42CD5CE40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/>
              <a:t>Une journée de réflexion et de discussion pour les membres du comité de santé et sécurité et les représentants en santé et sécurité.</a:t>
            </a:r>
          </a:p>
          <a:p>
            <a:endParaRPr lang="fr-FR" sz="2400" dirty="0"/>
          </a:p>
          <a:p>
            <a:pPr lvl="1"/>
            <a:r>
              <a:rPr lang="fr-FR" sz="2000" dirty="0"/>
              <a:t>Se préparer à l’activation du </a:t>
            </a:r>
            <a:r>
              <a:rPr lang="fr-FR" sz="2000" i="1" dirty="0"/>
              <a:t>Règlement sur les mécanismes de prévention et de participation en établissement </a:t>
            </a:r>
            <a:r>
              <a:rPr lang="fr-FR" sz="2000" dirty="0"/>
              <a:t>(RMPPE).</a:t>
            </a:r>
          </a:p>
          <a:p>
            <a:pPr lvl="1"/>
            <a:r>
              <a:rPr lang="fr-FR" sz="2000" dirty="0"/>
              <a:t>Ouvert aussi aux RSS de la construction !</a:t>
            </a:r>
          </a:p>
          <a:p>
            <a:pPr lvl="1"/>
            <a:r>
              <a:rPr lang="fr-FR" sz="2000" dirty="0"/>
              <a:t>Emphase sur la mobilisation en SST.</a:t>
            </a:r>
          </a:p>
          <a:p>
            <a:pPr lvl="1"/>
            <a:r>
              <a:rPr lang="fr-FR" sz="2000" dirty="0"/>
              <a:t>Se préparer au Sommet intersyndical de la SST.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2CA26FD-EACE-D22E-48EA-B35990EBE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18D044-6DE2-BD6A-D4F5-07EF68210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822D12B-D0D9-C6B8-7B05-A76855376D7F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149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346D2-72FF-0190-C23F-910171BF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385AD5-68B9-B936-22C0-C7F93486F4C0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E90DEA9-99C7-F41B-4E85-A21147CBB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Rendez-vous SST de la CSD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48A62B3-EC77-B4C5-28A0-41CBF5F72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Quand : 20 janvier 2025 </a:t>
            </a:r>
          </a:p>
          <a:p>
            <a:r>
              <a:rPr lang="fr-FR" sz="2400" dirty="0"/>
              <a:t>Durée : De 9h à 17h</a:t>
            </a:r>
          </a:p>
          <a:p>
            <a:r>
              <a:rPr lang="fr-FR" sz="2400" dirty="0"/>
              <a:t>Où : Drummondville </a:t>
            </a:r>
          </a:p>
          <a:p>
            <a:r>
              <a:rPr lang="fr-FR" sz="2400" dirty="0"/>
              <a:t>Pour qui :</a:t>
            </a:r>
          </a:p>
          <a:p>
            <a:pPr lvl="1"/>
            <a:r>
              <a:rPr lang="fr-FR" sz="2000" dirty="0"/>
              <a:t>Personnes élues sur le CSS</a:t>
            </a:r>
          </a:p>
          <a:p>
            <a:pPr lvl="1"/>
            <a:r>
              <a:rPr lang="fr-FR" sz="2000" dirty="0"/>
              <a:t>Personnes élues à titre de RSS/RP ou ALSS</a:t>
            </a:r>
          </a:p>
          <a:p>
            <a:pPr lvl="1"/>
            <a:r>
              <a:rPr lang="fr-FR" sz="2000" dirty="0"/>
              <a:t>Personnes qui ont la charge du dossier prévention ou indemnisation</a:t>
            </a:r>
          </a:p>
          <a:p>
            <a:pPr lvl="1"/>
            <a:r>
              <a:rPr lang="fr-FR" sz="2000" dirty="0"/>
              <a:t>Pas besoin d’avoir suivi les formations en SST !</a:t>
            </a:r>
          </a:p>
          <a:p>
            <a:pPr lvl="1"/>
            <a:endParaRPr lang="fr-FR" sz="2000" dirty="0"/>
          </a:p>
          <a:p>
            <a:pPr marL="0" indent="0">
              <a:buNone/>
            </a:pPr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B642102-36D5-2539-DFDB-1504C3E25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D73848-F4B4-1FF9-88B2-B3577F0F6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B5DE994-752F-6DB7-1678-5BC2F963FB4D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365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62B5D-443B-A02F-26D8-FFB74FAC9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5F47C509-039B-B3B6-1279-412D9BBACF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7B41241-3DC3-CA72-B871-21CAC5F07C7A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30B3D9B-D8EB-55FB-9635-296F9EE52C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/>
          <a:p>
            <a:r>
              <a:rPr lang="fr-FR" b="1" dirty="0">
                <a:solidFill>
                  <a:schemeClr val="bg1"/>
                </a:solidFill>
              </a:rPr>
              <a:t>Sommet intersyndical de la SST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E7BA448-6CFD-A2BA-5407-33544F7E3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87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375F1-5CB1-6158-5E5D-9E9722D65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91AA574-6812-4DC5-9ADB-D59615D5EAD3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8AE774-4E01-AA2B-BD30-2BFB70AED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Sommet intersyndical de la SST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764E4558-44CE-46A7-30B5-8B9E3F4FD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Deux jours d’ateliers de discussions, de formations et de débats sur la SST, avec des travailleurs et des travailleuses de tous les syndicats du Québec.</a:t>
            </a:r>
          </a:p>
          <a:p>
            <a:endParaRPr lang="fr-FR" sz="2400" dirty="0"/>
          </a:p>
          <a:p>
            <a:pPr lvl="1"/>
            <a:r>
              <a:rPr lang="fr-FR" sz="2000" dirty="0"/>
              <a:t>Volonté de créer des solidarités et d’échanger entre secteurs et entre organisations syndicales distinctes.</a:t>
            </a:r>
          </a:p>
          <a:p>
            <a:pPr lvl="1"/>
            <a:r>
              <a:rPr lang="fr-FR" sz="2000" dirty="0"/>
              <a:t>Développer une compréhension de pointe des enjeux en SST, tant sur le terrain que politique.</a:t>
            </a:r>
          </a:p>
          <a:p>
            <a:pPr lvl="1"/>
            <a:r>
              <a:rPr lang="fr-FR" sz="2000" dirty="0"/>
              <a:t>Amener dans son milieu de nouvelles idées et savoir-faire.</a:t>
            </a:r>
          </a:p>
          <a:p>
            <a:pPr lvl="1"/>
            <a:r>
              <a:rPr lang="fr-FR" sz="2000" dirty="0"/>
              <a:t>Bâtir un front politique syndical uni et fort en SST.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9B45630-F566-E6BD-EF3F-0327E05E9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C5DC2B-45D3-2735-B1CC-03A3970FF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7BCF39E-C09C-19FD-D5E1-296194793F50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70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9A61B-624D-8B03-9EE1-71C8D9407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4B8058-5BF8-7A7D-3055-FA144F0D2A6B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A779E99-8747-8206-D120-BFD0CA7F4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Sommet intersyndical de la SST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D9064E31-6AA3-F53B-887F-F7D70DABD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Quand : 15-16 avril 2025</a:t>
            </a:r>
          </a:p>
          <a:p>
            <a:r>
              <a:rPr lang="fr-FR" sz="2400" dirty="0"/>
              <a:t>Durée : un jour et demi</a:t>
            </a:r>
          </a:p>
          <a:p>
            <a:r>
              <a:rPr lang="fr-FR" sz="2400" dirty="0"/>
              <a:t>Où : Québec, Palais des Congrès</a:t>
            </a:r>
          </a:p>
          <a:p>
            <a:pPr lvl="1"/>
            <a:r>
              <a:rPr lang="fr-FR" sz="2000" dirty="0"/>
              <a:t>La CSD est déjà en train d’organiser la réservation de chambre au Château Laurier.</a:t>
            </a:r>
          </a:p>
          <a:p>
            <a:pPr lvl="1"/>
            <a:endParaRPr lang="fr-FR" sz="2000" dirty="0"/>
          </a:p>
          <a:p>
            <a:r>
              <a:rPr lang="fr-FR" sz="2400" dirty="0"/>
              <a:t>Pour qui : Les mêmes 100 personnes que le RDV SST CSD !</a:t>
            </a:r>
          </a:p>
          <a:p>
            <a:pPr lvl="1"/>
            <a:endParaRPr lang="fr-FR" sz="20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E3B0103-C030-449C-BBEC-D2EF5F473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1C3E53-A52D-6C06-FC01-EA0F2ACFC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9335B5E-3FA0-A72D-B296-298D8BC4F896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423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510C0-D1A9-9AEC-3A79-738C68E49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C407D5C-3A3B-B06C-D07D-3A1F3BC1C9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E79B76-CB75-BFC3-45A7-0A6F980C3788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81F3CF4-6ED3-AAAD-0AC6-6A0762B81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/>
          <a:p>
            <a:r>
              <a:rPr lang="fr-FR" b="1" dirty="0">
                <a:solidFill>
                  <a:schemeClr val="bg1"/>
                </a:solidFill>
              </a:rPr>
              <a:t>Nos objectifs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70A6D7-3C5B-F7B8-7923-05444E18F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03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A59B4-CCCB-7EE7-2D43-C5E6B765B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4583425-D77E-7580-0658-6CC47A25D7E6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2BE602D-CD87-8192-07BF-461084232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Objectifs de participation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DDBAF5B-8378-7884-ACEE-DB391BFBF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9FCB12-2B5C-6791-E246-C792D76D1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93C03F5-0F3C-554D-8BC1-4045ECF48E00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1BDDFDD7-1C78-398F-E4B7-2522296E9F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5151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6929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87DF7-FDBC-1CF1-B6D1-F867DE7B2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BEBC006-480F-B918-84F9-2D56C841F895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451FAF8-5ECA-591F-F9F4-4E77E6016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Rappel : pour qui ?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60BC638-0351-5433-3FD0-3DB1C089B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Toute personne qui s’implique en SST :</a:t>
            </a:r>
          </a:p>
          <a:p>
            <a:pPr lvl="1"/>
            <a:r>
              <a:rPr lang="fr-FR" sz="2000" dirty="0" err="1"/>
              <a:t>Élu-e</a:t>
            </a:r>
            <a:r>
              <a:rPr lang="fr-FR" sz="2000" dirty="0"/>
              <a:t> sur le comité de santé et de sécurité</a:t>
            </a:r>
          </a:p>
          <a:p>
            <a:pPr lvl="1"/>
            <a:r>
              <a:rPr lang="fr-FR" sz="2000" dirty="0" err="1"/>
              <a:t>Élu-e</a:t>
            </a:r>
            <a:r>
              <a:rPr lang="fr-FR" sz="2000" dirty="0"/>
              <a:t> à titre de représentant en santé et sécurité ou d’agent de liaison en santé et sécurité</a:t>
            </a:r>
          </a:p>
          <a:p>
            <a:pPr lvl="1"/>
            <a:r>
              <a:rPr lang="fr-FR" sz="2000" dirty="0" err="1"/>
              <a:t>Élu-e</a:t>
            </a:r>
            <a:r>
              <a:rPr lang="fr-FR" sz="2000" dirty="0"/>
              <a:t> du Bureau ou </a:t>
            </a:r>
            <a:r>
              <a:rPr lang="fr-FR" sz="2000" dirty="0" err="1"/>
              <a:t>délégué-e</a:t>
            </a:r>
            <a:r>
              <a:rPr lang="fr-FR" sz="2000" dirty="0"/>
              <a:t> syndical qui a le dossier prévention ou indemnisation</a:t>
            </a:r>
          </a:p>
          <a:p>
            <a:pPr lvl="1"/>
            <a:r>
              <a:rPr lang="fr-FR" sz="2000" dirty="0"/>
              <a:t>Formateurs-formatrices en SST</a:t>
            </a:r>
          </a:p>
          <a:p>
            <a:pPr lvl="1"/>
            <a:r>
              <a:rPr lang="fr-FR" sz="2000" dirty="0"/>
              <a:t>Inclut les RSS de la construction !</a:t>
            </a:r>
          </a:p>
          <a:p>
            <a:pPr lvl="1"/>
            <a:endParaRPr lang="fr-FR" sz="2000" dirty="0"/>
          </a:p>
          <a:p>
            <a:r>
              <a:rPr lang="fr-FR" sz="2400" dirty="0"/>
              <a:t>Pas besoin d’avoir suivi les formations </a:t>
            </a:r>
            <a:r>
              <a:rPr lang="fr-FR" sz="2400" i="1" dirty="0"/>
              <a:t>Travailler en santé</a:t>
            </a:r>
            <a:r>
              <a:rPr lang="fr-FR" sz="2400" dirty="0"/>
              <a:t>, </a:t>
            </a:r>
            <a:r>
              <a:rPr lang="fr-FR" sz="2400" i="1" dirty="0"/>
              <a:t>Guide de l’action syndicale en santé et sécurité du travail</a:t>
            </a:r>
            <a:r>
              <a:rPr lang="fr-FR" sz="2400" dirty="0"/>
              <a:t> </a:t>
            </a:r>
            <a:r>
              <a:rPr lang="fr-FR" sz="2400" i="1" dirty="0"/>
              <a:t>Représentant</a:t>
            </a:r>
            <a:r>
              <a:rPr lang="fr-FR" sz="2400" dirty="0"/>
              <a:t> </a:t>
            </a:r>
            <a:r>
              <a:rPr lang="fr-FR" sz="2400" i="1" dirty="0"/>
              <a:t>en santé et sécurité du travail</a:t>
            </a:r>
            <a:r>
              <a:rPr lang="fr-FR" sz="2400" dirty="0"/>
              <a:t>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61576A4-0A24-25E4-4D1C-34F25F5FA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4358C0-9821-5540-9173-B6DD2DFFA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2778E85-1899-5FC7-9CFA-9AE027BE1D86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496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CB50F-02EE-3572-6F83-FD7D05383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11CD8DD2-7F4C-0DE8-3F95-9DDAEBD170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C3F786-D3D3-F4F6-9259-7F8411755080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EE0B7B-6EC6-5334-71AF-EAF2FB39BE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rmAutofit fontScale="90000"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Arrivée imminente du </a:t>
            </a:r>
            <a:r>
              <a:rPr lang="fr-FR" b="1" i="1" dirty="0">
                <a:solidFill>
                  <a:schemeClr val="bg1"/>
                </a:solidFill>
              </a:rPr>
              <a:t>Règlement sur les mécanismes de prévention et de participation en établissement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9FF3578-AD1C-0040-5E91-39E45EBB6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03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A3B84-FF38-02CE-9179-87BF7C281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89233A3-B393-DE69-4317-B65436DE51E5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44B9B71-2D45-BE80-CB16-9C3E06A1F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Le RMPPE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D2366E0-9CD5-3294-56A1-CFC80A5C2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600" dirty="0"/>
              <a:t>Le 1</a:t>
            </a:r>
            <a:r>
              <a:rPr lang="fr-FR" sz="2600" baseline="30000" dirty="0"/>
              <a:t>er</a:t>
            </a:r>
            <a:r>
              <a:rPr lang="fr-FR" sz="2600" dirty="0"/>
              <a:t> octobre 2025, le régime complet de prévention devrait être institué.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600" dirty="0"/>
              <a:t>Tous les établissements seront affectés (exclusion : chantiers de construction, RI-RTF, entreprises de juridiction fédérale).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600" dirty="0"/>
              <a:t>Tous les établissements </a:t>
            </a:r>
            <a:r>
              <a:rPr lang="fr-FR" sz="2600" u="sng" dirty="0"/>
              <a:t>doivent</a:t>
            </a:r>
            <a:r>
              <a:rPr lang="fr-FR" sz="2600" dirty="0"/>
              <a:t> instaurer des mécanismes de prévention.</a:t>
            </a:r>
          </a:p>
          <a:p>
            <a:pPr marL="647700" lvl="3" indent="-285750">
              <a:buFont typeface="Arial" panose="020B0604020202020204" pitchFamily="34" charset="0"/>
              <a:buChar char="•"/>
            </a:pPr>
            <a:r>
              <a:rPr lang="fr-FR" sz="2200" dirty="0"/>
              <a:t>Le fonctionnement des mécanismes de prévention dépend du niveau de risque de l’établissement et du contenu de la convention collective. C’est du cas par cas.</a:t>
            </a:r>
          </a:p>
          <a:p>
            <a:pPr marL="647700" lvl="3" indent="-285750">
              <a:buFont typeface="Arial" panose="020B0604020202020204" pitchFamily="34" charset="0"/>
              <a:buChar char="•"/>
            </a:pPr>
            <a:r>
              <a:rPr lang="fr-FR" sz="2200" dirty="0"/>
              <a:t>Les établissements des groupes prioritaires 1 et 2 conservent en très grande partie leurs acquis.</a:t>
            </a:r>
          </a:p>
          <a:p>
            <a:pPr marL="647700" lvl="3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600" dirty="0"/>
              <a:t>Obligation de formation pour les personnes nommées sur le CSS ou à titre de RSS ou d’ALSS.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600" dirty="0"/>
              <a:t>Possibilité d’avoir du multi-établissement.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54851A4-5274-E544-46E2-DEE3CBFB2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BA7E29-5F4A-AAD9-C908-C485D2920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7CAC6CC-1D1C-5823-4997-9FC99E3FCB75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379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299E8-57C9-1653-4CD8-85DC33B3D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FC031BC-F3CA-E204-AB73-C8E98A1B6CA1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1147223-1920-5BE7-A66F-808DA60BA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Le RMPPE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0D3857F-4EAF-3643-3143-E5AA8BF19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3F4F2AC-EA91-9598-36C0-D2BD83E90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ABB6888-86FC-683E-0E29-4C1C9BDFDE12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F80A7A54-62BA-8AEB-2974-A580678DD6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7301919"/>
              </p:ext>
            </p:extLst>
          </p:nvPr>
        </p:nvGraphicFramePr>
        <p:xfrm>
          <a:off x="838200" y="1825625"/>
          <a:ext cx="10515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22493654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302419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Établissements de 20 personnes salariées et 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Établissements de moins de 20 personnes salariées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02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L’employeur doit mettre en place un programme de prévention.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L’employeur doit mettre en place un plan d’action.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70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L’établissement doit constituer un comité de santé et sécurité, paritaire.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Les personnes salariées élisent un agent de liaison en santé et sécurité.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67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Les personnes salariées élisent un représentant en santé et sécurité.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411943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8F0CF714-0B54-5DA7-4646-76D026E783A3}"/>
              </a:ext>
            </a:extLst>
          </p:cNvPr>
          <p:cNvSpPr txBox="1"/>
          <p:nvPr/>
        </p:nvSpPr>
        <p:spPr>
          <a:xfrm>
            <a:off x="838200" y="4520882"/>
            <a:ext cx="7019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tout variant en fonction du niveau de risque de l’établissement…</a:t>
            </a:r>
          </a:p>
        </p:txBody>
      </p:sp>
    </p:spTree>
    <p:extLst>
      <p:ext uri="{BB962C8B-B14F-4D97-AF65-F5344CB8AC3E}">
        <p14:creationId xmlns:p14="http://schemas.microsoft.com/office/powerpoint/2010/main" val="3737407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8D7CE-D758-99A4-3992-DE38433D5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C269B84-E20B-391B-2824-496CB17B5067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094FFC-113A-6482-A06E-789681E8F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Comment se préparer au RMPPE ?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9FA00335-0228-817D-299E-280821CC2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Suivre les formations </a:t>
            </a:r>
            <a:r>
              <a:rPr lang="fr-FR" sz="2400" i="1" dirty="0"/>
              <a:t>Guide de l’action syndicale en SST</a:t>
            </a:r>
            <a:r>
              <a:rPr lang="fr-FR" sz="2400" dirty="0"/>
              <a:t> et </a:t>
            </a:r>
            <a:r>
              <a:rPr lang="fr-FR" sz="2400" i="1" dirty="0"/>
              <a:t>Représentant en SST.</a:t>
            </a:r>
          </a:p>
          <a:p>
            <a:r>
              <a:rPr lang="fr-FR" sz="2400" dirty="0"/>
              <a:t>Mettre en place immédiatement les mécanismes du régime intérimaire et vérifier ce que prévoit la convention collective en prévention.</a:t>
            </a:r>
            <a:endParaRPr lang="fr-FR" sz="2400" i="1" dirty="0"/>
          </a:p>
          <a:p>
            <a:r>
              <a:rPr lang="fr-FR" sz="2400" dirty="0"/>
              <a:t>Déterminer d’avance, avec l’aide des conseillers-ères de la CSD, quelles seront les mécanismes de prévention à mettre en place dans votre établissement.</a:t>
            </a:r>
          </a:p>
          <a:p>
            <a:r>
              <a:rPr lang="fr-FR" sz="2400" dirty="0"/>
              <a:t>Négocier, si possible, la mise en place des mécanismes prévus par le RMPPE.</a:t>
            </a:r>
          </a:p>
          <a:p>
            <a:r>
              <a:rPr lang="fr-FR" sz="2400" dirty="0"/>
              <a:t>Impliquer dès maintenant les membres dans la SST !</a:t>
            </a:r>
          </a:p>
          <a:p>
            <a:endParaRPr lang="fr-FR" sz="2400" dirty="0"/>
          </a:p>
          <a:p>
            <a:pPr lvl="1"/>
            <a:endParaRPr lang="fr-FR" sz="20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A9542FC-F5C1-37CF-4949-FE638908E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795ACC-0366-0C71-4D24-0D1EC113A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68B22B-E9A9-DBC4-24C0-02FA5BBBB667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3537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AB68"/>
      </a:accent1>
      <a:accent2>
        <a:srgbClr val="004163"/>
      </a:accent2>
      <a:accent3>
        <a:srgbClr val="FF5932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D7A3DA25877F41A4D90A34F6D58A18" ma:contentTypeVersion="13" ma:contentTypeDescription="Create a new document." ma:contentTypeScope="" ma:versionID="8ee8804c37bf5fbb1ad03e93854391bb">
  <xsd:schema xmlns:xsd="http://www.w3.org/2001/XMLSchema" xmlns:xs="http://www.w3.org/2001/XMLSchema" xmlns:p="http://schemas.microsoft.com/office/2006/metadata/properties" xmlns:ns2="55963318-0eda-4353-87dd-3424cb46972b" xmlns:ns3="1b8e3871-b7fc-4612-a493-d89e73f1d01b" targetNamespace="http://schemas.microsoft.com/office/2006/metadata/properties" ma:root="true" ma:fieldsID="3e96c4f41ad4ad5031a85c011b36f6c3" ns2:_="" ns3:_="">
    <xsd:import namespace="55963318-0eda-4353-87dd-3424cb46972b"/>
    <xsd:import namespace="1b8e3871-b7fc-4612-a493-d89e73f1d0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63318-0eda-4353-87dd-3424cb4697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a24e924-e92b-4332-bdee-6851bb458e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e3871-b7fc-4612-a493-d89e73f1d01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a88d576-4bf8-47d0-bf17-ca698815177c}" ma:internalName="TaxCatchAll" ma:showField="CatchAllData" ma:web="1b8e3871-b7fc-4612-a493-d89e73f1d0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8e3871-b7fc-4612-a493-d89e73f1d01b" xsi:nil="true"/>
    <lcf76f155ced4ddcb4097134ff3c332f xmlns="55963318-0eda-4353-87dd-3424cb46972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881C3A-74C4-44F8-80F8-12487BF55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963318-0eda-4353-87dd-3424cb46972b"/>
    <ds:schemaRef ds:uri="1b8e3871-b7fc-4612-a493-d89e73f1d0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0ACFE5-8099-4490-99D6-15553A78298A}">
  <ds:schemaRefs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1b8e3871-b7fc-4612-a493-d89e73f1d01b"/>
    <ds:schemaRef ds:uri="http://schemas.microsoft.com/office/2006/metadata/properties"/>
    <ds:schemaRef ds:uri="http://schemas.openxmlformats.org/package/2006/metadata/core-properties"/>
    <ds:schemaRef ds:uri="55963318-0eda-4353-87dd-3424cb46972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E4632AD-1DE0-47B9-ACB4-6D9EDFEFEA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112</TotalTime>
  <Words>706</Words>
  <Application>Microsoft Macintosh PowerPoint</Application>
  <PresentationFormat>Grand écran</PresentationFormat>
  <Paragraphs>92</Paragraphs>
  <Slides>15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Aptos</vt:lpstr>
      <vt:lpstr>Arial</vt:lpstr>
      <vt:lpstr>Thème Office</vt:lpstr>
      <vt:lpstr>Présentation PowerPoint</vt:lpstr>
      <vt:lpstr>Présentation PowerPoint</vt:lpstr>
      <vt:lpstr>Rendez-vous SST de la CSD</vt:lpstr>
      <vt:lpstr>Rendez-vous SST de la CSD</vt:lpstr>
      <vt:lpstr>Rendez-vous SST de la CSD</vt:lpstr>
      <vt:lpstr>Sommet intersyndical de la SST</vt:lpstr>
      <vt:lpstr>Sommet intersyndical de la SST</vt:lpstr>
      <vt:lpstr>Sommet intersyndical de la SST</vt:lpstr>
      <vt:lpstr>Nos objectifs</vt:lpstr>
      <vt:lpstr>Objectifs de participation</vt:lpstr>
      <vt:lpstr>Rappel : pour qui ?</vt:lpstr>
      <vt:lpstr>Arrivée imminente du Règlement sur les mécanismes de prévention et de participation en établissement</vt:lpstr>
      <vt:lpstr>Le RMPPE</vt:lpstr>
      <vt:lpstr>Le RMPPE</vt:lpstr>
      <vt:lpstr>Comment se préparer au RMPPE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Joannie Rosa</dc:creator>
  <cp:lastModifiedBy>Samuel Lesage</cp:lastModifiedBy>
  <cp:revision>1</cp:revision>
  <dcterms:created xsi:type="dcterms:W3CDTF">2024-11-01T18:02:04Z</dcterms:created>
  <dcterms:modified xsi:type="dcterms:W3CDTF">2024-11-08T20:31:34Z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0x01010064D7A3DA25877F41A4D90A34F6D58A18</vt:lpwstr>
  </property>
</Properties>
</file>